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332" r:id="rId4"/>
    <p:sldId id="299" r:id="rId5"/>
    <p:sldId id="298" r:id="rId6"/>
    <p:sldId id="289" r:id="rId7"/>
    <p:sldId id="295" r:id="rId8"/>
    <p:sldId id="322" r:id="rId9"/>
    <p:sldId id="328" r:id="rId10"/>
    <p:sldId id="331" r:id="rId11"/>
    <p:sldId id="261" r:id="rId12"/>
  </p:sldIdLst>
  <p:sldSz cx="9144000" cy="5143500" type="screen16x9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 varScale="1">
        <p:scale>
          <a:sx n="84" d="100"/>
          <a:sy n="84" d="100"/>
        </p:scale>
        <p:origin x="81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F4961078-4270-429F-9D4B-7E3102061C36}" type="datetimeFigureOut">
              <a:rPr lang="sl-SI" smtClean="0"/>
              <a:pPr/>
              <a:t>19. 11. 2025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1098" y="9429014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A36597A-3565-4AC6-B86F-EB0CD0525B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9D57040A-34DD-4A07-8852-CF2A8F0161A6}" type="datetimeFigureOut">
              <a:rPr lang="sl-SI" smtClean="0"/>
              <a:pPr/>
              <a:t>19. 11. 2025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5CA1DECF-E891-459D-9D32-115151CF6E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0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DECF-E891-459D-9D32-115151CF6E09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10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400"/>
            <a:ext cx="5688632" cy="3058558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59982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076056" y="451596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Ime in Priimek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645158" y="4515966"/>
            <a:ext cx="2133600" cy="273844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19. 11. 2025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183802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3651870"/>
            <a:ext cx="4896544" cy="5772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467544" y="1046845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>
                <a:solidFill>
                  <a:schemeClr val="accent6">
                    <a:lumMod val="75000"/>
                  </a:schemeClr>
                </a:solidFill>
              </a:rPr>
              <a:t>www.las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sl-SI" sz="1600" dirty="0" err="1">
                <a:solidFill>
                  <a:schemeClr val="accent6">
                    <a:lumMod val="75000"/>
                  </a:schemeClr>
                </a:solidFill>
              </a:rPr>
              <a:t>zasavje.eu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61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075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datuma 13"/>
          <p:cNvSpPr txBox="1">
            <a:spLocks/>
          </p:cNvSpPr>
          <p:nvPr/>
        </p:nvSpPr>
        <p:spPr>
          <a:xfrm>
            <a:off x="467544" y="468531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038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399"/>
            <a:ext cx="5688632" cy="305855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4932040" y="4515966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/>
              <a:t>www.las</a:t>
            </a:r>
            <a:r>
              <a:rPr lang="sl-SI" sz="1600" dirty="0"/>
              <a:t>-</a:t>
            </a:r>
            <a:r>
              <a:rPr lang="sl-SI" sz="1600" dirty="0" err="1"/>
              <a:t>zasavje.eu</a:t>
            </a:r>
            <a:endParaRPr lang="sl-SI" sz="16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467544" y="1138686"/>
            <a:ext cx="2133600" cy="273844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19. 11. 2025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973931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Hvala za poslušanje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2787774"/>
            <a:ext cx="4896544" cy="144132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kontakt</a:t>
            </a:r>
          </a:p>
        </p:txBody>
      </p:sp>
      <p:cxnSp>
        <p:nvCxnSpPr>
          <p:cNvPr id="16" name="Raven povezovalnik 15"/>
          <p:cNvCxnSpPr/>
          <p:nvPr/>
        </p:nvCxnSpPr>
        <p:spPr>
          <a:xfrm>
            <a:off x="7020272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41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131590"/>
            <a:ext cx="2555776" cy="3379650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358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88" b="6292"/>
          <a:stretch/>
        </p:blipFill>
        <p:spPr>
          <a:xfrm>
            <a:off x="1979712" y="1050243"/>
            <a:ext cx="2520280" cy="3565534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7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8303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611976" y="1100546"/>
            <a:ext cx="2555776" cy="337965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1907704" y="1079916"/>
            <a:ext cx="2555776" cy="3379650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21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1532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69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913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06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9635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11511"/>
            <a:ext cx="8229600" cy="3960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828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21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19. 11. 2025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0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63888" y="1595427"/>
            <a:ext cx="4894312" cy="1838027"/>
          </a:xfrm>
        </p:spPr>
        <p:txBody>
          <a:bodyPr/>
          <a:lstStyle/>
          <a:p>
            <a:pPr algn="ctr"/>
            <a:r>
              <a:rPr lang="sl-SI" dirty="0"/>
              <a:t>PARTNERSTVO LAS ZASAVJE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32332" y="3605814"/>
            <a:ext cx="4896544" cy="577230"/>
          </a:xfrm>
        </p:spPr>
        <p:txBody>
          <a:bodyPr>
            <a:noAutofit/>
          </a:bodyPr>
          <a:lstStyle/>
          <a:p>
            <a:pPr algn="ctr"/>
            <a:r>
              <a:rPr lang="sl-SI" sz="1200" b="1" dirty="0">
                <a:solidFill>
                  <a:schemeClr val="accent1">
                    <a:lumMod val="50000"/>
                  </a:schemeClr>
                </a:solidFill>
              </a:rPr>
              <a:t>SREČANJE PODJETNIŠKEGA PODPORNEGA OKOLJA V ZASAVJU </a:t>
            </a:r>
          </a:p>
          <a:p>
            <a:pPr algn="ctr"/>
            <a:endParaRPr lang="sl-SI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1200" dirty="0">
                <a:solidFill>
                  <a:schemeClr val="accent1">
                    <a:lumMod val="50000"/>
                  </a:schemeClr>
                </a:solidFill>
              </a:rPr>
              <a:t>Zagorje ob Savi, 20.11.2025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/>
          <a:stretch/>
        </p:blipFill>
        <p:spPr>
          <a:xfrm>
            <a:off x="0" y="1474820"/>
            <a:ext cx="3126442" cy="2897129"/>
          </a:xfrm>
          <a:prstGeom prst="rect">
            <a:avLst/>
          </a:prstGeom>
        </p:spPr>
      </p:pic>
      <p:pic>
        <p:nvPicPr>
          <p:cNvPr id="1034" name="Picture 10" descr="http://www.ooz-hrastnik.si/wp-content/uploads/2011/06/img15284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91" y="4631433"/>
            <a:ext cx="1589162" cy="3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793" y="4458376"/>
            <a:ext cx="576064" cy="5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890" y="4483966"/>
            <a:ext cx="452586" cy="4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47962"/>
            <a:ext cx="447045" cy="52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C:\Users\Maša\AppData\Local\Microsoft\Windows\INetCache\Content.MSO\331DEA4C.tmp">
            <a:extLst>
              <a:ext uri="{FF2B5EF4-FFF2-40B4-BE49-F238E27FC236}">
                <a16:creationId xmlns:a16="http://schemas.microsoft.com/office/drawing/2014/main" id="{1D02E942-9831-459F-810F-70B1363E4A3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3" y="102869"/>
            <a:ext cx="8096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B0A48E-F03C-F654-4340-0FC5F4DB9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87" y="4480480"/>
            <a:ext cx="4442455" cy="630037"/>
          </a:xfrm>
          <a:prstGeom prst="rect">
            <a:avLst/>
          </a:prstGeom>
          <a:noFill/>
        </p:spPr>
      </p:pic>
      <p:pic>
        <p:nvPicPr>
          <p:cNvPr id="8" name="Slika 7" descr="Znamka I feel Slovenia | I feel Slovenia">
            <a:extLst>
              <a:ext uri="{FF2B5EF4-FFF2-40B4-BE49-F238E27FC236}">
                <a16:creationId xmlns:a16="http://schemas.microsoft.com/office/drawing/2014/main" id="{E8350C5B-ACBF-BAF0-103B-E08413D9FA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57" y="4480481"/>
            <a:ext cx="1117600" cy="697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02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B5676-97BD-4ECC-B521-BF01AC42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b="1" dirty="0">
                <a:latin typeface="+mn-lt"/>
              </a:rPr>
              <a:t>JAVNI POZIVI V PROGRAMSKEM OBDOBJU 2021-2027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CE41F6-D736-4CB3-A980-5F5FE996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3598"/>
            <a:ext cx="8229600" cy="315947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l-SI" sz="1800" dirty="0"/>
              <a:t>1. javni poziv iz EKSRP sklada v višini 250.000 €, z dne 7.10.2024- </a:t>
            </a:r>
            <a:r>
              <a:rPr lang="sl-SI" sz="1800" b="1" dirty="0"/>
              <a:t>izbranih 6 projektov </a:t>
            </a:r>
            <a:r>
              <a:rPr lang="sl-SI" sz="1800" dirty="0"/>
              <a:t>(4 izvedeni v letu 2025, 2 v letu 2026); </a:t>
            </a:r>
          </a:p>
          <a:p>
            <a:pPr>
              <a:buFontTx/>
              <a:buChar char="-"/>
            </a:pPr>
            <a:r>
              <a:rPr lang="sl-SI" sz="1800" dirty="0"/>
              <a:t>2. javni poziv iz ESRR sklada v višini 350.000 €, z dne  4.8.2025; </a:t>
            </a:r>
          </a:p>
          <a:p>
            <a:pPr>
              <a:buFontTx/>
              <a:buChar char="-"/>
            </a:pPr>
            <a:r>
              <a:rPr lang="sl-SI" sz="1800" dirty="0"/>
              <a:t>Prijava projekta sodelovanja Lesena doba do konca leta 2025; </a:t>
            </a:r>
          </a:p>
          <a:p>
            <a:pPr>
              <a:buFontTx/>
              <a:buChar char="-"/>
            </a:pPr>
            <a:r>
              <a:rPr lang="sl-SI" sz="1800" dirty="0"/>
              <a:t>Prijava projekta sodelovanja Zasavska planinska pot v prvi polovici leta 2026</a:t>
            </a:r>
            <a:r>
              <a:rPr lang="sl-SI" sz="1800"/>
              <a:t>; </a:t>
            </a:r>
          </a:p>
          <a:p>
            <a:pPr marL="0" indent="0">
              <a:buNone/>
            </a:pPr>
            <a:endParaRPr lang="sl-SI" sz="1800" dirty="0"/>
          </a:p>
          <a:p>
            <a:pPr>
              <a:buFontTx/>
              <a:buChar char="-"/>
            </a:pPr>
            <a:r>
              <a:rPr lang="sl-SI" sz="1800" u="sng" dirty="0"/>
              <a:t>Napoved razpisov v letu 2026:</a:t>
            </a:r>
          </a:p>
          <a:p>
            <a:pPr>
              <a:buAutoNum type="alphaLcParenR"/>
            </a:pPr>
            <a:r>
              <a:rPr lang="sl-SI" sz="1800" dirty="0"/>
              <a:t>Predvidoma v marcu/aprilu 2026 – EKSRP sklad cca. 200.000 €;</a:t>
            </a:r>
          </a:p>
          <a:p>
            <a:pPr>
              <a:buAutoNum type="alphaLcParenR"/>
            </a:pPr>
            <a:r>
              <a:rPr lang="sl-SI" sz="1800" dirty="0"/>
              <a:t>Predvidoma v drugi polovici leta 2026 – ESRR sklad cca. 350.000 €; </a:t>
            </a:r>
          </a:p>
          <a:p>
            <a:pPr>
              <a:buAutoNum type="arabicPeriod"/>
            </a:pPr>
            <a:endParaRPr lang="sl-SI" sz="1800" dirty="0"/>
          </a:p>
          <a:p>
            <a:pPr>
              <a:buAutoNum type="arabicPeriod"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32280A-12BD-3385-D0CB-60968552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96826"/>
            <a:ext cx="1732806" cy="866403"/>
          </a:xfrm>
          <a:prstGeom prst="rect">
            <a:avLst/>
          </a:prstGeom>
        </p:spPr>
      </p:pic>
      <p:cxnSp>
        <p:nvCxnSpPr>
          <p:cNvPr id="8" name="Povezovalnik: kolenski 7">
            <a:extLst>
              <a:ext uri="{FF2B5EF4-FFF2-40B4-BE49-F238E27FC236}">
                <a16:creationId xmlns:a16="http://schemas.microsoft.com/office/drawing/2014/main" id="{3382B073-5B47-3BF9-8233-CEF9293AC639}"/>
              </a:ext>
            </a:extLst>
          </p:cNvPr>
          <p:cNvCxnSpPr/>
          <p:nvPr/>
        </p:nvCxnSpPr>
        <p:spPr>
          <a:xfrm>
            <a:off x="6948264" y="1347614"/>
            <a:ext cx="504056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5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KONTAKT: </a:t>
            </a:r>
          </a:p>
          <a:p>
            <a:r>
              <a:rPr lang="sl-SI" dirty="0"/>
              <a:t>Telefon: 03/56 32 -960</a:t>
            </a:r>
          </a:p>
          <a:p>
            <a:r>
              <a:rPr lang="sl-SI" dirty="0" err="1"/>
              <a:t>Mobi</a:t>
            </a:r>
            <a:r>
              <a:rPr lang="sl-SI" dirty="0"/>
              <a:t>: 070/507-578</a:t>
            </a:r>
          </a:p>
          <a:p>
            <a:r>
              <a:rPr lang="sl-SI" dirty="0"/>
              <a:t>Spletna stran: www.las-zasavje.eu</a:t>
            </a:r>
          </a:p>
          <a:p>
            <a:r>
              <a:rPr lang="sl-SI" dirty="0"/>
              <a:t>E-mail</a:t>
            </a:r>
            <a:r>
              <a:rPr lang="sl-SI"/>
              <a:t>: partnerstvo@las-zasavje.eu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572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OSEBNA IZKAZNICA LAS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5576" y="1275606"/>
            <a:ext cx="8229600" cy="3159470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578CFF-3312-7FF6-D44C-D3D8EAD2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57" y="1214628"/>
            <a:ext cx="6414061" cy="30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9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0B28012-B285-533C-31CA-89F2651A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sl-SI" sz="24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C9DEB6F-FBAD-4EC9-82B7-1D9ABD59B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491630"/>
            <a:ext cx="3991891" cy="26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1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PARTNERSTVO LAS ZASAVJE 2014-2020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275606"/>
            <a:ext cx="8229600" cy="315947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sl-SI" sz="1800" dirty="0">
                <a:cs typeface="Calibri" panose="020F0502020204030204" pitchFamily="34" charset="0"/>
              </a:rPr>
              <a:t>Za izvajanje projektov: </a:t>
            </a:r>
          </a:p>
          <a:p>
            <a:pPr>
              <a:buFontTx/>
              <a:buChar char="-"/>
            </a:pPr>
            <a:r>
              <a:rPr lang="sl-SI" sz="1800" dirty="0">
                <a:cs typeface="Calibri" panose="020F0502020204030204" pitchFamily="34" charset="0"/>
              </a:rPr>
              <a:t>Po osnovni odločbi: </a:t>
            </a:r>
            <a:r>
              <a:rPr lang="sl-SI" sz="1600" dirty="0"/>
              <a:t>1.104.102,81 €, od tega 698.385,19 € iz Evropskega kmetijskega sklada za razvoj podeželja in 405.717,62 € iz Evropskega sklada za regionalni razvoj;  </a:t>
            </a:r>
          </a:p>
          <a:p>
            <a:pPr>
              <a:buFontTx/>
              <a:buChar char="-"/>
            </a:pPr>
            <a:r>
              <a:rPr lang="sl-SI" sz="1600" dirty="0">
                <a:cs typeface="Calibri" panose="020F0502020204030204" pitchFamily="34" charset="0"/>
              </a:rPr>
              <a:t>Dodatna sredstva (kazalniki na 31.12.2018):  EKSRP sklad (</a:t>
            </a:r>
            <a:r>
              <a:rPr lang="sl-SI" sz="1600" dirty="0"/>
              <a:t>283.738,15 €), ESRR sklad (159.772,52 €);</a:t>
            </a:r>
          </a:p>
          <a:p>
            <a:pPr>
              <a:buFontTx/>
              <a:buChar char="-"/>
            </a:pPr>
            <a:r>
              <a:rPr lang="sl-SI" sz="1600" dirty="0"/>
              <a:t>Dodatna sredstva (podaljšanje programskega obdobja): EKSRP sklad (30.664,35 € ); </a:t>
            </a:r>
          </a:p>
          <a:p>
            <a:pPr>
              <a:buFontTx/>
              <a:buChar char="-"/>
            </a:pPr>
            <a:r>
              <a:rPr lang="sl-SI" sz="1600" dirty="0"/>
              <a:t>Izvedeno 37 projektov ter trije projekti sodelovanja: Zgodbe rok in krajev, Skupaj za varni jutri in Interaktivni turizem za vse ter skupen projekt nosilca LAS: Ureditev turističnih točk</a:t>
            </a:r>
          </a:p>
          <a:p>
            <a:pPr>
              <a:buFontTx/>
              <a:buChar char="-"/>
            </a:pPr>
            <a:endParaRPr lang="sl-SI" sz="1600" dirty="0"/>
          </a:p>
          <a:p>
            <a:pPr>
              <a:buFontTx/>
              <a:buChar char="-"/>
            </a:pPr>
            <a:endParaRPr lang="sl-SI" sz="1800" dirty="0"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82C6C45-0F2A-2412-D8DB-F0DE7B42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669024"/>
            <a:ext cx="2412479" cy="12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9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REZULTATI PROJEKTOV 2014-2020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2400" dirty="0"/>
          </a:p>
          <a:p>
            <a:pPr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AutoShape 2" descr="Rezultat iskanja slik za ZAPISNIK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A9DE3B3-DD3B-08E3-7300-854360C4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69381"/>
            <a:ext cx="6696744" cy="21144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370ACBA-0792-396D-C9BE-D02BCB4D4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032" y="3197782"/>
            <a:ext cx="2353136" cy="12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4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5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/>
              <a:t>PARTNERSTVO LAS ZASAVJE 2021-2027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AutoNum type="alphaLcParenR"/>
            </a:pPr>
            <a:r>
              <a:rPr lang="sl-SI" sz="2000" dirty="0"/>
              <a:t>Potrditev LAS in vodilnega partnerja OOZ Hrastnik skladno z Odločbo, z dne  17.1.2024; </a:t>
            </a:r>
          </a:p>
          <a:p>
            <a:pPr lvl="0" algn="just">
              <a:buAutoNum type="alphaLcParenR"/>
            </a:pPr>
            <a:r>
              <a:rPr lang="sl-SI" sz="2000" dirty="0"/>
              <a:t>Za sklad EKSRP je SLR LAS Zasavje usklajena s Programom evropske kohezijske politike v obdobju 2021–2027 v Sloveniji in s svojimi ukrepi prispeva k specifičnemu cilju </a:t>
            </a:r>
            <a:r>
              <a:rPr lang="sl-SI" sz="2000" b="1" dirty="0"/>
              <a:t>SC8 »Spodbujanje zaposlovanja, rasti, enakosti spolov, vključno s participacijo žensk v kmetovanju, socialne vključenosti in lokalnega razvoja na podeželju, vključno s krožnim </a:t>
            </a:r>
            <a:r>
              <a:rPr lang="sl-SI" sz="2000" b="1" dirty="0" err="1"/>
              <a:t>biogospodarstvom</a:t>
            </a:r>
            <a:r>
              <a:rPr lang="sl-SI" sz="2000" b="1" dirty="0"/>
              <a:t> in trajnostnim gozdarstvom«; </a:t>
            </a:r>
            <a:endParaRPr lang="sl-SI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PARTNERSTVO LAS ZASAVJE 2021-2027</a:t>
            </a:r>
            <a:br>
              <a:rPr lang="sl-SI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sz="2000" dirty="0"/>
              <a:t>c) Za ESRR sklad je SLR LAS Zasavje usklajena s Strateškim načrtom skupne kmetijske politike 2023–2027 za Slovenijo in s svojimi ukrepi prispeva k specifičnemu cilju </a:t>
            </a:r>
            <a:r>
              <a:rPr lang="sl-SI" sz="2000" b="1" dirty="0"/>
              <a:t>9.2 »Spodbujanje celostnega in vključujočega socialnega, gospodarskega in </a:t>
            </a:r>
            <a:r>
              <a:rPr lang="sl-SI" sz="2000" b="1" dirty="0" err="1"/>
              <a:t>okoljskega</a:t>
            </a:r>
            <a:r>
              <a:rPr lang="sl-SI" sz="2000" b="1" dirty="0"/>
              <a:t> lokalnega razvoja, kulture, naravne dediščine, trajnostnega turizma in varnosti na območjih, ki niso mestna območja«; </a:t>
            </a:r>
          </a:p>
          <a:p>
            <a:pPr marL="0" lvl="0" indent="0">
              <a:buNone/>
            </a:pPr>
            <a:endParaRPr lang="sl-SI" sz="2400" dirty="0"/>
          </a:p>
          <a:p>
            <a:endParaRPr lang="sl-SI" dirty="0"/>
          </a:p>
        </p:txBody>
      </p:sp>
      <p:sp>
        <p:nvSpPr>
          <p:cNvPr id="7" name="AutoShape 4" descr="Rezultat iskanja slik za zapis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Rezultat iskanja slik za zapisnik"/>
          <p:cNvSpPr>
            <a:spLocks noChangeAspect="1" noChangeArrowheads="1"/>
          </p:cNvSpPr>
          <p:nvPr/>
        </p:nvSpPr>
        <p:spPr bwMode="auto">
          <a:xfrm flipH="1" flipV="1">
            <a:off x="-152546" y="-452586"/>
            <a:ext cx="460521" cy="4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E29825-708E-3543-C2A3-073AA7B26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662" y="3076217"/>
            <a:ext cx="2448272" cy="13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5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81ED1-F696-4F81-A00C-DB3A3888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l-SI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PARTNERSTVO LAS ZASAVJE 2021-2027</a:t>
            </a: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17F20C-5269-A0AA-51AD-F296032C5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1800" b="1" dirty="0"/>
              <a:t>UKREPI SLR</a:t>
            </a:r>
          </a:p>
          <a:p>
            <a:pPr marL="0" indent="0" algn="ctr">
              <a:buNone/>
            </a:pPr>
            <a:endParaRPr lang="sl-SI" sz="1800" b="1" dirty="0"/>
          </a:p>
          <a:p>
            <a:pPr marL="0" indent="0" algn="ctr">
              <a:buNone/>
            </a:pPr>
            <a:endParaRPr lang="sl-SI" sz="1800" b="1" dirty="0"/>
          </a:p>
          <a:p>
            <a:pPr marL="0" indent="0" algn="ctr">
              <a:buNone/>
            </a:pPr>
            <a:r>
              <a:rPr lang="sl-SI" sz="1800" b="1" dirty="0"/>
              <a:t>UKREP 1: Razvoj trajnostnega turizma</a:t>
            </a:r>
          </a:p>
          <a:p>
            <a:pPr marL="0" indent="0" algn="ctr">
              <a:buNone/>
            </a:pPr>
            <a:r>
              <a:rPr lang="sl-SI" sz="1800" b="1" dirty="0"/>
              <a:t>UKREP 2: Spodbujanje lokalne samooskrbe s hrano, razvoj ekološkega in drugega sonaravnega razvoja</a:t>
            </a:r>
          </a:p>
          <a:p>
            <a:pPr marL="0" indent="0" algn="ctr">
              <a:buNone/>
            </a:pPr>
            <a:r>
              <a:rPr lang="sl-SI" sz="1800" b="1" dirty="0"/>
              <a:t>UKREP 3:  Spodbujanja podjetništva na podeželju, lokalnega podjetništva in ustvarjanje novih delovnih mest</a:t>
            </a:r>
          </a:p>
          <a:p>
            <a:pPr marL="0" indent="0" algn="ctr">
              <a:buNone/>
            </a:pPr>
            <a:r>
              <a:rPr lang="sl-SI" sz="1800" b="1" dirty="0"/>
              <a:t>UKREP 4: Boljša kakovost življenja in krepitev lokalne skupnosti</a:t>
            </a:r>
          </a:p>
          <a:p>
            <a:pPr marL="0" indent="0" algn="ctr">
              <a:buNone/>
            </a:pPr>
            <a:r>
              <a:rPr lang="sl-SI" sz="1800" b="1" dirty="0"/>
              <a:t>UKREP 5:  Ohranjanje narave in varstvo narave/okolja, ohranjanje naravne dediščine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F076FB0-2720-9106-653F-6573E11C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063229"/>
            <a:ext cx="2107568" cy="9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7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60E83-8B7C-41DE-8F98-177966FF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11509"/>
            <a:ext cx="7632848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400" b="1" dirty="0"/>
              <a:t>Razdelitev sredstev po vrsti podpore za programsko obdobje 2021-2027 </a:t>
            </a:r>
            <a:endParaRPr lang="sl-SI" sz="24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498B0F3-634F-12AA-A2A5-B5F876920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036" y="1276350"/>
            <a:ext cx="5488653" cy="3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0157"/>
      </p:ext>
    </p:extLst>
  </p:cSld>
  <p:clrMapOvr>
    <a:masterClrMapping/>
  </p:clrMapOvr>
</p:sld>
</file>

<file path=ppt/theme/theme1.xml><?xml version="1.0" encoding="utf-8"?>
<a:theme xmlns:a="http://schemas.openxmlformats.org/drawingml/2006/main" name="LAS">
  <a:themeElements>
    <a:clrScheme name="Po meri 24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DA844"/>
      </a:accent1>
      <a:accent2>
        <a:srgbClr val="77462B"/>
      </a:accent2>
      <a:accent3>
        <a:srgbClr val="B5AE53"/>
      </a:accent3>
      <a:accent4>
        <a:srgbClr val="848058"/>
      </a:accent4>
      <a:accent5>
        <a:srgbClr val="E8B54D"/>
      </a:accent5>
      <a:accent6>
        <a:srgbClr val="6A4E4E"/>
      </a:accent6>
      <a:hlink>
        <a:srgbClr val="A23A28"/>
      </a:hlink>
      <a:folHlink>
        <a:srgbClr val="A5947E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476</Words>
  <Application>Microsoft Office PowerPoint</Application>
  <PresentationFormat>Diaprojekcija na zaslonu (16:9)</PresentationFormat>
  <Paragraphs>51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LAS</vt:lpstr>
      <vt:lpstr>PARTNERSTVO LAS ZASAVJE </vt:lpstr>
      <vt:lpstr>OSEBNA IZKAZNICA LAS </vt:lpstr>
      <vt:lpstr>PowerPointova predstavitev</vt:lpstr>
      <vt:lpstr>PARTNERSTVO LAS ZASAVJE 2014-2020</vt:lpstr>
      <vt:lpstr>REZULTATI PROJEKTOV 2014-2020</vt:lpstr>
      <vt:lpstr>PARTNERSTVO LAS ZASAVJE 2021-2027</vt:lpstr>
      <vt:lpstr> PARTNERSTVO LAS ZASAVJE 2021-2027 </vt:lpstr>
      <vt:lpstr>PARTNERSTVO LAS ZASAVJE 2021-2027</vt:lpstr>
      <vt:lpstr>Razdelitev sredstev po vrsti podpore za programsko obdobje 2021-2027 </vt:lpstr>
      <vt:lpstr>JAVNI POZIVI V PROGRAMSKEM OBDOBJU 2021-2027 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Natasa Gala</dc:creator>
  <cp:lastModifiedBy>partnerstvo@las-zasavje.eu</cp:lastModifiedBy>
  <cp:revision>261</cp:revision>
  <cp:lastPrinted>2017-04-20T09:51:48Z</cp:lastPrinted>
  <dcterms:created xsi:type="dcterms:W3CDTF">2016-04-21T10:48:39Z</dcterms:created>
  <dcterms:modified xsi:type="dcterms:W3CDTF">2025-11-19T05:28:49Z</dcterms:modified>
</cp:coreProperties>
</file>