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18" r:id="rId2"/>
    <p:sldId id="258" r:id="rId3"/>
    <p:sldId id="261" r:id="rId4"/>
    <p:sldId id="325" r:id="rId5"/>
    <p:sldId id="324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313" r:id="rId17"/>
    <p:sldId id="312" r:id="rId18"/>
    <p:sldId id="314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4" r:id="rId32"/>
    <p:sldId id="286" r:id="rId33"/>
    <p:sldId id="287" r:id="rId34"/>
    <p:sldId id="288" r:id="rId35"/>
    <p:sldId id="291" r:id="rId36"/>
    <p:sldId id="289" r:id="rId37"/>
    <p:sldId id="290" r:id="rId38"/>
    <p:sldId id="292" r:id="rId39"/>
    <p:sldId id="293" r:id="rId40"/>
    <p:sldId id="322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17" r:id="rId55"/>
    <p:sldId id="315" r:id="rId56"/>
    <p:sldId id="316" r:id="rId57"/>
    <p:sldId id="309" r:id="rId58"/>
    <p:sldId id="310" r:id="rId59"/>
    <p:sldId id="311" r:id="rId60"/>
    <p:sldId id="319" r:id="rId6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9CD7D-F9FA-49CE-991E-27A6E054819A}" type="datetimeFigureOut">
              <a:rPr lang="sl-SI" smtClean="0"/>
              <a:t>7. 12. 2017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C1AB9-827D-405B-8A99-E016A3B7B21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8727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C1AB9-827D-405B-8A99-E016A3B7B213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174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B67-D848-4B6F-8309-366093856D50}" type="datetimeFigureOut">
              <a:rPr lang="sl-SI" smtClean="0"/>
              <a:t>7. 12. 2017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5F57-FA29-4108-9D04-5D86D6545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807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3</a:t>
            </a:r>
          </a:p>
        </p:txBody>
      </p:sp>
      <p:sp>
        <p:nvSpPr>
          <p:cNvPr id="4" name="Pravokotnik 3"/>
          <p:cNvSpPr/>
          <p:nvPr userDrawn="1"/>
        </p:nvSpPr>
        <p:spPr>
          <a:xfrm>
            <a:off x="2270513" y="2368700"/>
            <a:ext cx="192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Čemu?</a:t>
            </a:r>
          </a:p>
        </p:txBody>
      </p:sp>
      <p:sp>
        <p:nvSpPr>
          <p:cNvPr id="9" name="Pravokotnik 8"/>
          <p:cNvSpPr/>
          <p:nvPr userDrawn="1"/>
        </p:nvSpPr>
        <p:spPr>
          <a:xfrm>
            <a:off x="5047561" y="2504420"/>
            <a:ext cx="703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Kaj?</a:t>
            </a:r>
          </a:p>
        </p:txBody>
      </p:sp>
      <p:sp>
        <p:nvSpPr>
          <p:cNvPr id="10" name="Pravokotnik 9"/>
          <p:cNvSpPr/>
          <p:nvPr userDrawn="1"/>
        </p:nvSpPr>
        <p:spPr>
          <a:xfrm>
            <a:off x="3642094" y="4437111"/>
            <a:ext cx="9209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Kako?</a:t>
            </a:r>
          </a:p>
        </p:txBody>
      </p:sp>
      <p:sp>
        <p:nvSpPr>
          <p:cNvPr id="11" name="Elipsa 10"/>
          <p:cNvSpPr/>
          <p:nvPr userDrawn="1"/>
        </p:nvSpPr>
        <p:spPr>
          <a:xfrm flipV="1">
            <a:off x="3835774" y="2921679"/>
            <a:ext cx="880242" cy="88024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Elipsa 17"/>
          <p:cNvSpPr/>
          <p:nvPr userDrawn="1"/>
        </p:nvSpPr>
        <p:spPr>
          <a:xfrm>
            <a:off x="4356679" y="1772816"/>
            <a:ext cx="2085482" cy="20854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Elipsa 18"/>
          <p:cNvSpPr/>
          <p:nvPr userDrawn="1"/>
        </p:nvSpPr>
        <p:spPr>
          <a:xfrm>
            <a:off x="3059832" y="3625203"/>
            <a:ext cx="2085482" cy="20854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 userDrawn="1"/>
        </p:nvSpPr>
        <p:spPr>
          <a:xfrm>
            <a:off x="2190413" y="1556792"/>
            <a:ext cx="2085482" cy="208548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293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4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sp>
        <p:nvSpPr>
          <p:cNvPr id="18" name="Naslov 1"/>
          <p:cNvSpPr txBox="1">
            <a:spLocks/>
          </p:cNvSpPr>
          <p:nvPr userDrawn="1"/>
        </p:nvSpPr>
        <p:spPr>
          <a:xfrm>
            <a:off x="461359" y="4127868"/>
            <a:ext cx="8485782" cy="2321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sl-SI" sz="1800" b="0" dirty="0"/>
              <a:t>čas visoke tehnologije, odtujenost</a:t>
            </a:r>
            <a:endParaRPr lang="sl-SI" sz="1800" b="0" baseline="0" dirty="0"/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baseline="0" dirty="0"/>
              <a:t>potreba po ročnem delu, ustvarjanju, poustvarjanju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baseline="0" dirty="0"/>
              <a:t>neposredno zadovoljstvo ob nastajanju novega izdelka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baseline="0" dirty="0"/>
              <a:t>sprostitev, pomirjenost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baseline="0" dirty="0" err="1"/>
              <a:t>unikatnost</a:t>
            </a:r>
            <a:r>
              <a:rPr lang="sl-SI" sz="1800" b="0" baseline="0" dirty="0"/>
              <a:t>  je dodana vrednot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sl-SI" b="0" dirty="0"/>
          </a:p>
        </p:txBody>
      </p:sp>
      <p:sp>
        <p:nvSpPr>
          <p:cNvPr id="37" name="Naslov 1"/>
          <p:cNvSpPr txBox="1">
            <a:spLocks/>
          </p:cNvSpPr>
          <p:nvPr userDrawn="1"/>
        </p:nvSpPr>
        <p:spPr>
          <a:xfrm>
            <a:off x="447796" y="2132856"/>
            <a:ext cx="8485782" cy="2321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sl-SI" sz="1800" b="0" dirty="0"/>
              <a:t>čas globalne</a:t>
            </a:r>
            <a:r>
              <a:rPr lang="sl-SI" sz="1800" b="0" baseline="0" dirty="0"/>
              <a:t> anonimnosti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baseline="0" dirty="0"/>
              <a:t>najti svojo </a:t>
            </a:r>
            <a:r>
              <a:rPr lang="sl-SI" sz="1800" b="0" baseline="0" dirty="0" err="1"/>
              <a:t>enkratnost</a:t>
            </a:r>
            <a:r>
              <a:rPr lang="sl-SI" sz="1800" b="0" baseline="0" dirty="0"/>
              <a:t> v današnji globalni enakosti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baseline="0" dirty="0"/>
              <a:t>ovrednotiti lokalno in izpostaviti kot posebnost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baseline="0" dirty="0"/>
              <a:t>tradicionalno, staro je izhodišče za nove zgodbe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baseline="0" dirty="0"/>
              <a:t>dodana vrednot, boljši izkupiček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sl-SI" b="0" dirty="0"/>
          </a:p>
        </p:txBody>
      </p:sp>
      <p:sp>
        <p:nvSpPr>
          <p:cNvPr id="39" name="Naslov 1"/>
          <p:cNvSpPr txBox="1">
            <a:spLocks/>
          </p:cNvSpPr>
          <p:nvPr userDrawn="1"/>
        </p:nvSpPr>
        <p:spPr>
          <a:xfrm>
            <a:off x="401010" y="4301534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1800" dirty="0"/>
              <a:t>rokodelstvo danes</a:t>
            </a:r>
          </a:p>
        </p:txBody>
      </p:sp>
      <p:sp>
        <p:nvSpPr>
          <p:cNvPr id="40" name="Naslov 1"/>
          <p:cNvSpPr txBox="1">
            <a:spLocks/>
          </p:cNvSpPr>
          <p:nvPr userDrawn="1"/>
        </p:nvSpPr>
        <p:spPr>
          <a:xfrm>
            <a:off x="461359" y="1643610"/>
            <a:ext cx="5486400" cy="97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/>
              <a:t>Čemu ?</a:t>
            </a:r>
            <a:r>
              <a:rPr lang="sl-SI" dirty="0"/>
              <a:t> </a:t>
            </a:r>
          </a:p>
          <a:p>
            <a:pPr algn="l"/>
            <a:endParaRPr lang="sl-SI" sz="1800" dirty="0"/>
          </a:p>
          <a:p>
            <a:pPr algn="l"/>
            <a:endParaRPr lang="sl-SI" sz="1800" dirty="0"/>
          </a:p>
          <a:p>
            <a:pPr algn="l"/>
            <a:r>
              <a:rPr lang="sl-SI" sz="1800" dirty="0"/>
              <a:t>tradicija danes </a:t>
            </a:r>
          </a:p>
        </p:txBody>
      </p:sp>
      <p:sp>
        <p:nvSpPr>
          <p:cNvPr id="41" name="Elipsa 40"/>
          <p:cNvSpPr/>
          <p:nvPr userDrawn="1"/>
        </p:nvSpPr>
        <p:spPr>
          <a:xfrm>
            <a:off x="386118" y="476672"/>
            <a:ext cx="1802950" cy="1802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0801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4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pic>
        <p:nvPicPr>
          <p:cNvPr id="3" name="Slik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859025"/>
            <a:ext cx="5712634" cy="428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32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4</a:t>
            </a:r>
          </a:p>
        </p:txBody>
      </p:sp>
      <p:pic>
        <p:nvPicPr>
          <p:cNvPr id="2" name="Slik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4664"/>
            <a:ext cx="3810992" cy="55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6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4</a:t>
            </a:r>
          </a:p>
        </p:txBody>
      </p:sp>
      <p:pic>
        <p:nvPicPr>
          <p:cNvPr id="3" name="Slik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600"/>
            <a:ext cx="6400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98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4</a:t>
            </a:r>
          </a:p>
        </p:txBody>
      </p:sp>
      <p:pic>
        <p:nvPicPr>
          <p:cNvPr id="2" name="Slik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0648"/>
            <a:ext cx="3575147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54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5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sp>
        <p:nvSpPr>
          <p:cNvPr id="40" name="Naslov 1"/>
          <p:cNvSpPr txBox="1">
            <a:spLocks/>
          </p:cNvSpPr>
          <p:nvPr userDrawn="1"/>
        </p:nvSpPr>
        <p:spPr>
          <a:xfrm>
            <a:off x="796406" y="1052736"/>
            <a:ext cx="5486400" cy="97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/>
              <a:t>Kaj ?</a:t>
            </a:r>
            <a:r>
              <a:rPr lang="sl-SI" dirty="0"/>
              <a:t> </a:t>
            </a:r>
          </a:p>
          <a:p>
            <a:pPr algn="l"/>
            <a:endParaRPr lang="sl-SI" sz="1800" dirty="0"/>
          </a:p>
          <a:p>
            <a:pPr algn="l"/>
            <a:endParaRPr lang="sl-SI" sz="1800" dirty="0"/>
          </a:p>
        </p:txBody>
      </p:sp>
      <p:sp>
        <p:nvSpPr>
          <p:cNvPr id="41" name="Elipsa 40"/>
          <p:cNvSpPr/>
          <p:nvPr userDrawn="1"/>
        </p:nvSpPr>
        <p:spPr>
          <a:xfrm>
            <a:off x="386118" y="372294"/>
            <a:ext cx="1802950" cy="1802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Naslov 1"/>
          <p:cNvSpPr txBox="1">
            <a:spLocks/>
          </p:cNvSpPr>
          <p:nvPr userDrawn="1"/>
        </p:nvSpPr>
        <p:spPr>
          <a:xfrm>
            <a:off x="1475656" y="5085184"/>
            <a:ext cx="8485782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l">
              <a:buFont typeface="Wingdings" pitchFamily="2" charset="2"/>
              <a:buNone/>
            </a:pPr>
            <a:r>
              <a:rPr lang="sl-SI" sz="1800" b="1" dirty="0"/>
              <a:t>Dober izdelek</a:t>
            </a:r>
            <a:r>
              <a:rPr lang="sl-SI" sz="1800" b="0" dirty="0"/>
              <a:t>: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1" dirty="0"/>
              <a:t>se bo prodajal</a:t>
            </a:r>
            <a:r>
              <a:rPr lang="sl-SI" sz="1800" b="0" dirty="0"/>
              <a:t>,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dirty="0"/>
              <a:t>bo v</a:t>
            </a:r>
            <a:r>
              <a:rPr lang="sl-SI" sz="1800" b="0" baseline="0" dirty="0"/>
              <a:t> procesu nastajanja </a:t>
            </a:r>
            <a:r>
              <a:rPr lang="sl-SI" sz="1800" b="1" baseline="0" dirty="0"/>
              <a:t>v zadovoljstvo</a:t>
            </a:r>
            <a:r>
              <a:rPr lang="sl-SI" sz="1800" b="0" baseline="0" dirty="0"/>
              <a:t>, 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baseline="0" dirty="0"/>
              <a:t>izviren, </a:t>
            </a:r>
            <a:r>
              <a:rPr lang="sl-SI" sz="1800" b="1" baseline="0" dirty="0"/>
              <a:t>lokalno prepoznaven</a:t>
            </a:r>
            <a:r>
              <a:rPr lang="sl-SI" sz="1800" b="0" baseline="0" dirty="0"/>
              <a:t>,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1" baseline="0" dirty="0"/>
              <a:t>uporaben</a:t>
            </a:r>
            <a:r>
              <a:rPr lang="sl-SI" sz="1800" b="0" baseline="0" dirty="0"/>
              <a:t>,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baseline="0" dirty="0"/>
              <a:t>tehnološko </a:t>
            </a:r>
            <a:r>
              <a:rPr lang="sl-SI" sz="1800" b="1" baseline="0" dirty="0"/>
              <a:t>izvedljiv</a:t>
            </a:r>
            <a:r>
              <a:rPr lang="sl-SI" sz="1800" b="0" baseline="0" dirty="0"/>
              <a:t>, smiseln,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dirty="0"/>
              <a:t>izpostavlja </a:t>
            </a:r>
            <a:r>
              <a:rPr lang="sl-SI" sz="1800" b="1" dirty="0"/>
              <a:t>lokalne posebnosti</a:t>
            </a:r>
            <a:r>
              <a:rPr lang="sl-SI" sz="1800" b="0" dirty="0"/>
              <a:t>, prednosti, </a:t>
            </a:r>
            <a:r>
              <a:rPr lang="sl-SI" sz="1800" b="0" dirty="0" err="1"/>
              <a:t>enkratnost</a:t>
            </a:r>
            <a:r>
              <a:rPr lang="sl-SI" sz="1800" b="0" dirty="0"/>
              <a:t>, zgodovino, tradicijo,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dirty="0"/>
              <a:t>izkoristi lokalne </a:t>
            </a:r>
            <a:r>
              <a:rPr lang="sl-SI" sz="1800" b="1" dirty="0"/>
              <a:t>danosti</a:t>
            </a:r>
            <a:r>
              <a:rPr lang="sl-SI" sz="1800" b="0" dirty="0"/>
              <a:t>: materialne, znanje, 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dirty="0"/>
              <a:t>odgovori</a:t>
            </a:r>
            <a:r>
              <a:rPr lang="sl-SI" sz="1800" b="0" baseline="0" dirty="0"/>
              <a:t> na </a:t>
            </a:r>
            <a:r>
              <a:rPr lang="sl-SI" sz="1800" b="1" dirty="0"/>
              <a:t>potrebe tržišča</a:t>
            </a:r>
            <a:r>
              <a:rPr lang="sl-SI" sz="1800" b="0" dirty="0"/>
              <a:t>, lahko realne ali umetno ustvarjene.  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sl-SI" sz="1800" b="0" dirty="0"/>
          </a:p>
          <a:p>
            <a:pPr marL="342900" indent="-342900" algn="l">
              <a:buFont typeface="Wingdings" pitchFamily="2" charset="2"/>
              <a:buChar char="§"/>
            </a:pPr>
            <a:endParaRPr lang="sl-SI" b="0" dirty="0"/>
          </a:p>
        </p:txBody>
      </p:sp>
    </p:spTree>
    <p:extLst>
      <p:ext uri="{BB962C8B-B14F-4D97-AF65-F5344CB8AC3E}">
        <p14:creationId xmlns:p14="http://schemas.microsoft.com/office/powerpoint/2010/main" val="355308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5</a:t>
            </a:r>
          </a:p>
        </p:txBody>
      </p:sp>
      <p:sp>
        <p:nvSpPr>
          <p:cNvPr id="40" name="Naslov 1"/>
          <p:cNvSpPr txBox="1">
            <a:spLocks/>
          </p:cNvSpPr>
          <p:nvPr userDrawn="1"/>
        </p:nvSpPr>
        <p:spPr>
          <a:xfrm>
            <a:off x="796406" y="1052736"/>
            <a:ext cx="5486400" cy="97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/>
              <a:t>Kaj ?</a:t>
            </a:r>
            <a:r>
              <a:rPr lang="sl-SI" dirty="0"/>
              <a:t> </a:t>
            </a:r>
          </a:p>
          <a:p>
            <a:pPr algn="l"/>
            <a:endParaRPr lang="sl-SI" sz="1800" dirty="0"/>
          </a:p>
          <a:p>
            <a:pPr algn="l"/>
            <a:endParaRPr lang="sl-SI" sz="1800" dirty="0"/>
          </a:p>
        </p:txBody>
      </p:sp>
      <p:sp>
        <p:nvSpPr>
          <p:cNvPr id="41" name="Elipsa 40"/>
          <p:cNvSpPr/>
          <p:nvPr userDrawn="1"/>
        </p:nvSpPr>
        <p:spPr>
          <a:xfrm>
            <a:off x="386118" y="372294"/>
            <a:ext cx="1802950" cy="1802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Slik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75244"/>
            <a:ext cx="5508104" cy="36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81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6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sp>
        <p:nvSpPr>
          <p:cNvPr id="40" name="Naslov 1"/>
          <p:cNvSpPr txBox="1">
            <a:spLocks/>
          </p:cNvSpPr>
          <p:nvPr userDrawn="1"/>
        </p:nvSpPr>
        <p:spPr>
          <a:xfrm>
            <a:off x="461003" y="1196752"/>
            <a:ext cx="5486400" cy="97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/>
              <a:t>Kako ?</a:t>
            </a:r>
            <a:r>
              <a:rPr lang="sl-SI" dirty="0"/>
              <a:t> </a:t>
            </a:r>
          </a:p>
          <a:p>
            <a:pPr algn="l"/>
            <a:endParaRPr lang="sl-SI" sz="1800" dirty="0"/>
          </a:p>
          <a:p>
            <a:pPr algn="l"/>
            <a:endParaRPr lang="sl-SI" sz="1800" dirty="0"/>
          </a:p>
        </p:txBody>
      </p:sp>
      <p:sp>
        <p:nvSpPr>
          <p:cNvPr id="41" name="Elipsa 40"/>
          <p:cNvSpPr/>
          <p:nvPr userDrawn="1"/>
        </p:nvSpPr>
        <p:spPr>
          <a:xfrm>
            <a:off x="386118" y="372294"/>
            <a:ext cx="1802950" cy="1802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Naslov 1"/>
          <p:cNvSpPr txBox="1">
            <a:spLocks/>
          </p:cNvSpPr>
          <p:nvPr userDrawn="1"/>
        </p:nvSpPr>
        <p:spPr>
          <a:xfrm>
            <a:off x="1187624" y="4941168"/>
            <a:ext cx="8485782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sl-SI" sz="1800" b="0" dirty="0"/>
              <a:t>verjeti v izdelek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dirty="0"/>
              <a:t>aktivirati lastne </a:t>
            </a:r>
            <a:r>
              <a:rPr lang="sl-SI" sz="1800" b="0" dirty="0" err="1"/>
              <a:t>zmogljivisti</a:t>
            </a:r>
            <a:r>
              <a:rPr lang="sl-SI" sz="1800" b="0" dirty="0"/>
              <a:t>, strast, znanje, ustvarjalnost, delo, energijo,</a:t>
            </a:r>
            <a:endParaRPr lang="sl-SI" sz="1800" b="0" baseline="0" dirty="0"/>
          </a:p>
          <a:p>
            <a:pPr marL="342900" indent="-342900" algn="l">
              <a:buFont typeface="Wingdings" pitchFamily="2" charset="2"/>
              <a:buChar char="§"/>
            </a:pPr>
            <a:r>
              <a:rPr lang="sl-SI" sz="1800" b="0" dirty="0"/>
              <a:t>povezati se tistimi</a:t>
            </a:r>
            <a:r>
              <a:rPr lang="sl-SI" sz="1800" b="0" baseline="0" dirty="0"/>
              <a:t>, ki so vešči specifičnih znanj:</a:t>
            </a:r>
          </a:p>
          <a:p>
            <a:pPr marL="0" indent="0" algn="l">
              <a:buFont typeface="Wingdings" pitchFamily="2" charset="2"/>
              <a:buNone/>
            </a:pPr>
            <a:r>
              <a:rPr lang="sl-SI" sz="1800" b="0" baseline="0" dirty="0"/>
              <a:t>       </a:t>
            </a:r>
            <a:r>
              <a:rPr lang="sl-SI" sz="4000" b="1" baseline="0" dirty="0">
                <a:solidFill>
                  <a:srgbClr val="00B050"/>
                </a:solidFill>
              </a:rPr>
              <a:t>SODELOVANJE, POVEZOVANJE !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sl-SI" sz="1800" b="0" baseline="0" dirty="0"/>
              <a:t>  oblikovanje,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sl-SI" sz="1800" b="0" baseline="0" dirty="0"/>
              <a:t>  poimenovanje,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sl-SI" sz="1800" b="0" baseline="0" dirty="0"/>
              <a:t>  grafična oprema,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sl-SI" sz="1800" b="0" baseline="0" dirty="0"/>
              <a:t>  trženje</a:t>
            </a:r>
          </a:p>
          <a:p>
            <a:pPr marL="0" indent="0" algn="l">
              <a:buFont typeface="Wingdings" pitchFamily="2" charset="2"/>
              <a:buNone/>
            </a:pPr>
            <a:r>
              <a:rPr lang="sl-SI" sz="4000" b="0" baseline="0" dirty="0"/>
              <a:t>  </a:t>
            </a:r>
            <a:endParaRPr lang="sl-SI" sz="1800" b="0" dirty="0"/>
          </a:p>
          <a:p>
            <a:pPr marL="342900" indent="-342900" algn="l">
              <a:buFont typeface="Wingdings" pitchFamily="2" charset="2"/>
              <a:buChar char="§"/>
            </a:pPr>
            <a:endParaRPr lang="sl-SI" b="0" dirty="0"/>
          </a:p>
        </p:txBody>
      </p:sp>
    </p:spTree>
    <p:extLst>
      <p:ext uri="{BB962C8B-B14F-4D97-AF65-F5344CB8AC3E}">
        <p14:creationId xmlns:p14="http://schemas.microsoft.com/office/powerpoint/2010/main" val="1611141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6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sp>
        <p:nvSpPr>
          <p:cNvPr id="40" name="Naslov 1"/>
          <p:cNvSpPr txBox="1">
            <a:spLocks/>
          </p:cNvSpPr>
          <p:nvPr userDrawn="1"/>
        </p:nvSpPr>
        <p:spPr>
          <a:xfrm>
            <a:off x="461003" y="1196752"/>
            <a:ext cx="5486400" cy="97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/>
              <a:t>Kako ?</a:t>
            </a:r>
            <a:r>
              <a:rPr lang="sl-SI" dirty="0"/>
              <a:t> </a:t>
            </a:r>
          </a:p>
          <a:p>
            <a:pPr algn="l"/>
            <a:endParaRPr lang="sl-SI" sz="1800" dirty="0"/>
          </a:p>
          <a:p>
            <a:pPr algn="l"/>
            <a:endParaRPr lang="sl-SI" sz="1800" dirty="0"/>
          </a:p>
        </p:txBody>
      </p:sp>
      <p:sp>
        <p:nvSpPr>
          <p:cNvPr id="41" name="Elipsa 40"/>
          <p:cNvSpPr/>
          <p:nvPr userDrawn="1"/>
        </p:nvSpPr>
        <p:spPr>
          <a:xfrm>
            <a:off x="386118" y="372294"/>
            <a:ext cx="1802950" cy="1802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Naslov 1"/>
          <p:cNvSpPr txBox="1">
            <a:spLocks/>
          </p:cNvSpPr>
          <p:nvPr userDrawn="1"/>
        </p:nvSpPr>
        <p:spPr>
          <a:xfrm>
            <a:off x="827584" y="1916832"/>
            <a:ext cx="8485782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sl-SI" sz="1800" b="0" dirty="0"/>
              <a:t>aktivirati lastne </a:t>
            </a:r>
            <a:r>
              <a:rPr lang="sl-SI" sz="1800" b="0" dirty="0" err="1"/>
              <a:t>zmogljivisti</a:t>
            </a:r>
            <a:r>
              <a:rPr lang="sl-SI" sz="1800" b="0" dirty="0"/>
              <a:t>, strast, znanje, ustvarjalnost, delo, energijo,</a:t>
            </a:r>
            <a:endParaRPr lang="sl-SI" sz="1800" b="0" baseline="0" dirty="0"/>
          </a:p>
          <a:p>
            <a:pPr marL="0" indent="0" algn="l">
              <a:buFont typeface="Wingdings" pitchFamily="2" charset="2"/>
              <a:buNone/>
            </a:pPr>
            <a:r>
              <a:rPr lang="sl-SI" sz="4000" b="0" baseline="0" dirty="0"/>
              <a:t>  </a:t>
            </a:r>
            <a:endParaRPr lang="sl-SI" sz="1800" b="0" dirty="0"/>
          </a:p>
          <a:p>
            <a:pPr marL="342900" indent="-342900" algn="l">
              <a:buFont typeface="Wingdings" pitchFamily="2" charset="2"/>
              <a:buChar char="§"/>
            </a:pPr>
            <a:endParaRPr lang="sl-SI" b="0" dirty="0"/>
          </a:p>
        </p:txBody>
      </p:sp>
      <p:pic>
        <p:nvPicPr>
          <p:cNvPr id="2" name="Slik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60848"/>
            <a:ext cx="3048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7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6.12.2017</a:t>
            </a: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rok in krajev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9045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6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sp>
        <p:nvSpPr>
          <p:cNvPr id="40" name="Naslov 1"/>
          <p:cNvSpPr txBox="1">
            <a:spLocks/>
          </p:cNvSpPr>
          <p:nvPr userDrawn="1"/>
        </p:nvSpPr>
        <p:spPr>
          <a:xfrm>
            <a:off x="461003" y="1196752"/>
            <a:ext cx="5486400" cy="97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/>
              <a:t>Kako ?</a:t>
            </a:r>
            <a:r>
              <a:rPr lang="sl-SI" dirty="0"/>
              <a:t> </a:t>
            </a:r>
          </a:p>
          <a:p>
            <a:pPr algn="l"/>
            <a:endParaRPr lang="sl-SI" sz="1800" dirty="0"/>
          </a:p>
          <a:p>
            <a:pPr algn="l"/>
            <a:endParaRPr lang="sl-SI" sz="1800" dirty="0"/>
          </a:p>
        </p:txBody>
      </p:sp>
      <p:sp>
        <p:nvSpPr>
          <p:cNvPr id="41" name="Elipsa 40"/>
          <p:cNvSpPr/>
          <p:nvPr userDrawn="1"/>
        </p:nvSpPr>
        <p:spPr>
          <a:xfrm>
            <a:off x="386118" y="372294"/>
            <a:ext cx="1802950" cy="1802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Naslov 1"/>
          <p:cNvSpPr txBox="1">
            <a:spLocks/>
          </p:cNvSpPr>
          <p:nvPr userDrawn="1"/>
        </p:nvSpPr>
        <p:spPr>
          <a:xfrm>
            <a:off x="1187624" y="2620024"/>
            <a:ext cx="8485782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itchFamily="2" charset="2"/>
              <a:buChar char="§"/>
            </a:pPr>
            <a:r>
              <a:rPr lang="sl-SI" sz="3200" b="1" baseline="0" dirty="0">
                <a:solidFill>
                  <a:srgbClr val="00B050"/>
                </a:solidFill>
              </a:rPr>
              <a:t>SODELOVANJE, POVEZOVANJE !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sl-SI" sz="1800" b="0" baseline="0" dirty="0"/>
              <a:t>  oblikovanje,</a:t>
            </a:r>
          </a:p>
          <a:p>
            <a:pPr marL="0" indent="0" algn="l">
              <a:buFont typeface="Wingdings" pitchFamily="2" charset="2"/>
              <a:buNone/>
            </a:pPr>
            <a:r>
              <a:rPr lang="sl-SI" sz="4000" b="0" baseline="0" dirty="0"/>
              <a:t>  </a:t>
            </a:r>
            <a:endParaRPr lang="sl-SI" sz="1800" b="0" dirty="0"/>
          </a:p>
          <a:p>
            <a:pPr marL="342900" indent="-342900" algn="l">
              <a:buFont typeface="Wingdings" pitchFamily="2" charset="2"/>
              <a:buChar char="§"/>
            </a:pPr>
            <a:endParaRPr lang="sl-SI" b="0" dirty="0"/>
          </a:p>
        </p:txBody>
      </p:sp>
      <p:pic>
        <p:nvPicPr>
          <p:cNvPr id="2" name="Slik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75244"/>
            <a:ext cx="6067400" cy="406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82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6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pic>
        <p:nvPicPr>
          <p:cNvPr id="4" name="Slik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17346"/>
            <a:ext cx="7513707" cy="513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67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6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pic>
        <p:nvPicPr>
          <p:cNvPr id="2" name="Slik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846"/>
            <a:ext cx="9144000" cy="625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7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6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pic>
        <p:nvPicPr>
          <p:cNvPr id="3" name="Slik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846"/>
            <a:ext cx="9144000" cy="625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8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6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pic>
        <p:nvPicPr>
          <p:cNvPr id="2" name="Slik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5508104" cy="41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29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6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pic>
        <p:nvPicPr>
          <p:cNvPr id="9" name="Slik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60890"/>
            <a:ext cx="7128792" cy="475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51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6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pic>
        <p:nvPicPr>
          <p:cNvPr id="3" name="Slik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5" y="836712"/>
            <a:ext cx="7581640" cy="50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19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6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pic>
        <p:nvPicPr>
          <p:cNvPr id="2" name="Slik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1"/>
            <a:ext cx="8892480" cy="59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16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7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835696" y="3429000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l-SI" sz="1800" dirty="0"/>
          </a:p>
        </p:txBody>
      </p:sp>
      <p:sp>
        <p:nvSpPr>
          <p:cNvPr id="40" name="Naslov 1"/>
          <p:cNvSpPr txBox="1">
            <a:spLocks/>
          </p:cNvSpPr>
          <p:nvPr userDrawn="1"/>
        </p:nvSpPr>
        <p:spPr>
          <a:xfrm>
            <a:off x="461003" y="1196752"/>
            <a:ext cx="5486400" cy="97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4000" dirty="0"/>
              <a:t>Izvedba</a:t>
            </a:r>
            <a:r>
              <a:rPr lang="sl-SI" dirty="0"/>
              <a:t> </a:t>
            </a:r>
          </a:p>
          <a:p>
            <a:pPr algn="l"/>
            <a:endParaRPr lang="sl-SI" sz="1800" dirty="0"/>
          </a:p>
          <a:p>
            <a:pPr algn="l"/>
            <a:endParaRPr lang="sl-SI" sz="1800" dirty="0"/>
          </a:p>
        </p:txBody>
      </p:sp>
      <p:sp>
        <p:nvSpPr>
          <p:cNvPr id="41" name="Elipsa 40"/>
          <p:cNvSpPr/>
          <p:nvPr userDrawn="1"/>
        </p:nvSpPr>
        <p:spPr>
          <a:xfrm>
            <a:off x="386118" y="372294"/>
            <a:ext cx="1802950" cy="1802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Naslov 1"/>
          <p:cNvSpPr txBox="1">
            <a:spLocks/>
          </p:cNvSpPr>
          <p:nvPr userDrawn="1"/>
        </p:nvSpPr>
        <p:spPr>
          <a:xfrm>
            <a:off x="1043608" y="3608374"/>
            <a:ext cx="8485782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l">
              <a:buFont typeface="Wingdings" pitchFamily="2" charset="2"/>
              <a:buNone/>
            </a:pPr>
            <a:r>
              <a:rPr lang="sl-SI" sz="1800" b="0" dirty="0"/>
              <a:t>Vztrajati</a:t>
            </a:r>
            <a:r>
              <a:rPr lang="sl-SI" sz="1800" b="0" baseline="0" dirty="0"/>
              <a:t> na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sl-SI" sz="1800" b="0" baseline="0" dirty="0"/>
              <a:t>Kvaliteti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sl-SI" sz="1800" b="0" baseline="0" dirty="0"/>
              <a:t>Poslovnih dogovorih, zanesljivosti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sl-SI" sz="1800" b="0" baseline="0" dirty="0"/>
              <a:t>Dobrih medsebojnih odnosih </a:t>
            </a:r>
            <a:endParaRPr lang="sl-SI" sz="1800" b="0" dirty="0"/>
          </a:p>
          <a:p>
            <a:pPr marL="0" indent="0" algn="l">
              <a:buFont typeface="Arial" pitchFamily="34" charset="0"/>
              <a:buNone/>
            </a:pPr>
            <a:r>
              <a:rPr lang="sl-SI" sz="4000" b="0" baseline="0" dirty="0"/>
              <a:t>  </a:t>
            </a:r>
            <a:endParaRPr lang="sl-SI" sz="1800" b="0" dirty="0"/>
          </a:p>
          <a:p>
            <a:pPr marL="342900" indent="-342900" algn="l">
              <a:buFont typeface="Wingdings" pitchFamily="2" charset="2"/>
              <a:buChar char="§"/>
            </a:pPr>
            <a:endParaRPr lang="sl-SI" b="0" dirty="0"/>
          </a:p>
        </p:txBody>
      </p:sp>
    </p:spTree>
    <p:extLst>
      <p:ext uri="{BB962C8B-B14F-4D97-AF65-F5344CB8AC3E}">
        <p14:creationId xmlns:p14="http://schemas.microsoft.com/office/powerpoint/2010/main" val="4059119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stavitev po m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B67-D848-4B6F-8309-366093856D50}" type="datetimeFigureOut">
              <a:rPr lang="sl-SI" smtClean="0"/>
              <a:t>7. 12. 2017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5F57-FA29-4108-9D04-5D86D6545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002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B67-D848-4B6F-8309-366093856D50}" type="datetimeFigureOut">
              <a:rPr lang="sl-SI" smtClean="0"/>
              <a:t>7. 12. 2017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5F57-FA29-4108-9D04-5D86D6545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3974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B67-D848-4B6F-8309-366093856D50}" type="datetimeFigureOut">
              <a:rPr lang="sl-SI" smtClean="0"/>
              <a:t>7. 12. 2017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5F57-FA29-4108-9D04-5D86D6545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0391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B67-D848-4B6F-8309-366093856D50}" type="datetimeFigureOut">
              <a:rPr lang="sl-SI" smtClean="0"/>
              <a:t>7. 12. 2017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5F57-FA29-4108-9D04-5D86D6545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6909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avitev po m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kaj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B67-D848-4B6F-8309-366093856D50}" type="datetimeFigureOut">
              <a:rPr lang="sl-SI" smtClean="0"/>
              <a:t>7. 12. 2017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5F57-FA29-4108-9D04-5D86D6545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831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B67-D848-4B6F-8309-366093856D50}" type="datetimeFigureOut">
              <a:rPr lang="sl-SI" smtClean="0"/>
              <a:t>7. 12. 2017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5F57-FA29-4108-9D04-5D86D6545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2521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CB67-D848-4B6F-8309-366093856D50}" type="datetimeFigureOut">
              <a:rPr lang="sl-SI" smtClean="0"/>
              <a:t>7. 12. 2017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5F57-FA29-4108-9D04-5D86D6545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474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1</a:t>
            </a:r>
          </a:p>
        </p:txBody>
      </p:sp>
      <p:sp>
        <p:nvSpPr>
          <p:cNvPr id="9" name="Naslov 1"/>
          <p:cNvSpPr txBox="1">
            <a:spLocks/>
          </p:cNvSpPr>
          <p:nvPr userDrawn="1"/>
        </p:nvSpPr>
        <p:spPr>
          <a:xfrm>
            <a:off x="1935505" y="4105763"/>
            <a:ext cx="5486400" cy="3049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Mateja Dekleva, arhitekta</a:t>
            </a:r>
            <a:endParaRPr lang="sl-SI" dirty="0"/>
          </a:p>
        </p:txBody>
      </p:sp>
      <p:pic>
        <p:nvPicPr>
          <p:cNvPr id="10" name="Picture 2" descr="C:\Users\Mateja\Desktop\arhitektura\sodobna obrt\image_12731851_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96" y="764704"/>
            <a:ext cx="5001819" cy="334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19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2</a:t>
            </a:r>
          </a:p>
        </p:txBody>
      </p:sp>
      <p:pic>
        <p:nvPicPr>
          <p:cNvPr id="2" name="Slik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48680"/>
            <a:ext cx="3961484" cy="538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47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3</a:t>
            </a:r>
          </a:p>
        </p:txBody>
      </p:sp>
      <p:pic>
        <p:nvPicPr>
          <p:cNvPr id="3" name="Slik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576263"/>
            <a:ext cx="3695675" cy="556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1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dirty="0"/>
              <a:t>Hrastnik, 6.12.2017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Zgodbe  rok in krajev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2</a:t>
            </a:r>
          </a:p>
        </p:txBody>
      </p:sp>
      <p:sp>
        <p:nvSpPr>
          <p:cNvPr id="8" name="Naslov 1"/>
          <p:cNvSpPr txBox="1">
            <a:spLocks/>
          </p:cNvSpPr>
          <p:nvPr userDrawn="1"/>
        </p:nvSpPr>
        <p:spPr>
          <a:xfrm>
            <a:off x="1619672" y="1628800"/>
            <a:ext cx="7056784" cy="304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2400" dirty="0"/>
              <a:t>Zgodbe rok in krajev</a:t>
            </a:r>
          </a:p>
          <a:p>
            <a:pPr algn="l"/>
            <a:r>
              <a:rPr lang="sl-SI" sz="2400" b="1" dirty="0"/>
              <a:t>Kako narediti tradicionalno - sodoben izdelek?</a:t>
            </a:r>
          </a:p>
        </p:txBody>
      </p:sp>
      <p:pic>
        <p:nvPicPr>
          <p:cNvPr id="4" name="Slika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8045" y="2705924"/>
            <a:ext cx="3408581" cy="255047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76871"/>
            <a:ext cx="3408582" cy="340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2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1CB67-D848-4B6F-8309-366093856D50}" type="datetimeFigureOut">
              <a:rPr lang="sl-SI" smtClean="0"/>
              <a:t>7. 12. 2017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F5F57-FA29-4108-9D04-5D86D65452C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887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7" r:id="rId6"/>
    <p:sldLayoutId id="2147483668" r:id="rId7"/>
    <p:sldLayoutId id="2147483669" r:id="rId8"/>
    <p:sldLayoutId id="2147483662" r:id="rId9"/>
    <p:sldLayoutId id="2147483664" r:id="rId10"/>
    <p:sldLayoutId id="2147483663" r:id="rId11"/>
    <p:sldLayoutId id="2147483670" r:id="rId12"/>
    <p:sldLayoutId id="2147483671" r:id="rId13"/>
    <p:sldLayoutId id="2147483672" r:id="rId14"/>
    <p:sldLayoutId id="2147483673" r:id="rId15"/>
    <p:sldLayoutId id="2147483665" r:id="rId16"/>
    <p:sldLayoutId id="2147483674" r:id="rId17"/>
    <p:sldLayoutId id="2147483666" r:id="rId18"/>
    <p:sldLayoutId id="2147483675" r:id="rId19"/>
    <p:sldLayoutId id="2147483676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77" r:id="rId26"/>
    <p:sldLayoutId id="2147483683" r:id="rId27"/>
    <p:sldLayoutId id="2147483667" r:id="rId28"/>
    <p:sldLayoutId id="2147483661" r:id="rId29"/>
    <p:sldLayoutId id="2147483658" r:id="rId30"/>
    <p:sldLayoutId id="2147483659" r:id="rId31"/>
    <p:sldLayoutId id="2147483660" r:id="rId3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097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514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88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48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474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650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244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teja\Desktop\arhitektura\sodobna obrt\838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29205"/>
            <a:ext cx="11153369" cy="688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78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ateja\Desktop\arhitektura\sodobna obrt\c7b9dacf540fb46e1f95917c5226c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7" y="0"/>
            <a:ext cx="9821197" cy="66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385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8526"/>
            <a:ext cx="9433048" cy="707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222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873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5041603" cy="68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4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45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404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611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656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088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725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096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008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9125"/>
            <a:ext cx="6858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34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8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838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92696"/>
            <a:ext cx="4453813" cy="532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9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34964"/>
            <a:ext cx="5760640" cy="578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47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708920"/>
            <a:ext cx="3310069" cy="331006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7741"/>
            <a:ext cx="3789761" cy="5661248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4333"/>
            <a:ext cx="3347864" cy="2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41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teja\Desktop\arhitektura\sodobna obrt\BB_Kozole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9392"/>
            <a:ext cx="9599795" cy="720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784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teja\Desktop\arhitektura\sodobna obrt\670x420_zla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096" y="0"/>
            <a:ext cx="121697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800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4608512" cy="345638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36912"/>
            <a:ext cx="4716016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22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teja\Desktop\arhitektura\sodobna obrt\balkon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638242" cy="49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629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teja\Desktop\arhitektura\sodobna obrt\balko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810667" cy="5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942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teja\Desktop\arhitektura\sodobna obrt\brisaca_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0" y="260648"/>
            <a:ext cx="8752296" cy="630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404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teja\Desktop\arhitektura\sodobna obrt\etn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534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96944" cy="6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91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teja\Desktop\arhitektura\sodobna obrt\et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10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teja\Desktop\arhitektura\sodobna obrt\Hrastova pručka (1024 x 74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1615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teja\Desktop\arhitektura\sodobna obrt\leseni-izdelki-pručka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624"/>
            <a:ext cx="6768752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619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teja\Desktop\arhitektura\sodobna obrt\5OtjN1zYyuK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571500"/>
            <a:ext cx="71723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133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teja\Desktop\arhitektura\sodobna obrt\24_scre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691276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teja\Desktop\arhitektura\sodobna obrt\23_scre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2805410" cy="280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09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teja\Desktop\arhitektura\sodobna obrt\26699_1471895651_124_266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066800"/>
            <a:ext cx="47148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5125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teja\Desktop\arhitektura\sodobna obrt\Prucke_izr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333500"/>
            <a:ext cx="652462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898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teja\Desktop\arhitektura\sodobna obrt\prucka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035496"/>
            <a:ext cx="633670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482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teja\Desktop\arhitektura\sodobna obrt\rocno-poslikana-pruc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601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teja\Desktop\arhitektura\sodobna obrt\idrijska čipka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94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teja\Desktop\arhitektura\sodobna obrt\Spominek 2012 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254992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4763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ateja\Desktop\arhitektura\sodobna obrt\idrijska čipk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648108" cy="444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5089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Mateja\Desktop\arhitektura\sodobna obrt\Stol--kmecki_54f6cb422cff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5" y="237853"/>
            <a:ext cx="4327233" cy="612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Mateja\Desktop\arhitektura\sodobna obrt\stol Anž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53" y="237854"/>
            <a:ext cx="4102404" cy="612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353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teja\Desktop\arhitektura\sodobna obrt\skod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978352" cy="523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7045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ateja\Desktop\arhitektura\sodobna obrt\skodl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571500"/>
            <a:ext cx="59626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1683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a MATEJA\Krošnja\Katalog 16\Cv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459" y="188640"/>
            <a:ext cx="4380774" cy="61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7128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212" y="381394"/>
            <a:ext cx="4355028" cy="614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367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0362"/>
            <a:ext cx="4464496" cy="631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99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teja\Desktop\arhitektura\sodobna obrt\flow-tanja-pak-red-dot-2009-foto-boris-gaberik-136k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4462909" cy="446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4041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ateja\Desktop\arhitektura\sodobna obrt\TANJA PAK_image7_7_PAK_LUX_EUROPAE_2002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7"/>
            <a:ext cx="5783404" cy="464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4182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ateja\Desktop\arhitektura\sodobna obrt\tanja-p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933450"/>
            <a:ext cx="50800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704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6259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sl-SI" dirty="0"/>
              <a:t>Hvala za pozornost!</a:t>
            </a:r>
          </a:p>
        </p:txBody>
      </p:sp>
      <p:pic>
        <p:nvPicPr>
          <p:cNvPr id="1026" name="Picture 2" descr="C:\Users\Mateja\Desktop\arhitektura\sodobna obrt\lesena_ikona_nagrada_2016-27-400x2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727200"/>
            <a:ext cx="50800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226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761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69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65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567</TotalTime>
  <Words>5</Words>
  <Application>Microsoft Office PowerPoint</Application>
  <PresentationFormat>Diaprojekcija na zaslonu (4:3)</PresentationFormat>
  <Paragraphs>2</Paragraphs>
  <Slides>60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60</vt:i4>
      </vt:variant>
    </vt:vector>
  </HeadingPairs>
  <TitlesOfParts>
    <vt:vector size="64" baseType="lpstr">
      <vt:lpstr>Arial</vt:lpstr>
      <vt:lpstr>Calibri</vt:lpstr>
      <vt:lpstr>Wingdings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Hvala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Zgodbe rok in krajev</dc:title>
  <dc:creator>Mateja</dc:creator>
  <cp:lastModifiedBy>Maša</cp:lastModifiedBy>
  <cp:revision>43</cp:revision>
  <dcterms:created xsi:type="dcterms:W3CDTF">2017-12-01T09:36:55Z</dcterms:created>
  <dcterms:modified xsi:type="dcterms:W3CDTF">2017-12-07T08:41:09Z</dcterms:modified>
</cp:coreProperties>
</file>